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8" r:id="rId3"/>
    <p:sldId id="434" r:id="rId4"/>
    <p:sldId id="432" r:id="rId5"/>
    <p:sldId id="433" r:id="rId6"/>
    <p:sldId id="429" r:id="rId7"/>
    <p:sldId id="431" r:id="rId8"/>
    <p:sldId id="292" r:id="rId9"/>
    <p:sldId id="422" r:id="rId10"/>
    <p:sldId id="423" r:id="rId11"/>
    <p:sldId id="424" r:id="rId12"/>
    <p:sldId id="288" r:id="rId13"/>
    <p:sldId id="425" r:id="rId14"/>
    <p:sldId id="426" r:id="rId15"/>
    <p:sldId id="427" r:id="rId16"/>
    <p:sldId id="428" r:id="rId17"/>
    <p:sldId id="29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A1DCC-830A-4585-9027-96C7E1E538A3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33108-3B1D-466D-84D4-BA31ACB025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517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3A162-7542-F72D-D0BE-0278799E58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349488-9DF7-F131-888A-431F2EB215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E8FB1-9B53-D925-CE23-68F57AA61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D9F2-75DB-4B76-99BC-F7BFAA44A77E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5D829-E3D0-7D83-D55D-82D9A49C1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B0504-D9C4-2D97-2EAA-F467AD794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586F-E8EE-4E27-A561-F7057330F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192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03382-4AE5-92B9-6F52-E129FD2FB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1609AB-9FC0-797E-2394-C055B2066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62FF9-FF12-DE7B-CE33-452D5BA23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D9F2-75DB-4B76-99BC-F7BFAA44A77E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D3B37-E107-DF83-43A4-A1F6005F8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4A5C9-0A24-8E61-E838-1319E49B5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586F-E8EE-4E27-A561-F7057330F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420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F4D5CF-7C26-56F2-DA8E-CF50E5518C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D7327D-5BE0-634E-983D-07DB670488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6B975-0331-C44C-E5AF-F845C8188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D9F2-75DB-4B76-99BC-F7BFAA44A77E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78435-AFE5-46DA-9CFF-782CB0E39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F1FCF-6023-47D9-4342-BC9BF7361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586F-E8EE-4E27-A561-F7057330F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066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C 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21302-55D0-9D4C-9592-4A0D1F868B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28663"/>
            <a:ext cx="9144000" cy="635435"/>
          </a:xfrm>
          <a:prstGeom prst="rect">
            <a:avLst/>
          </a:prstGeom>
        </p:spPr>
        <p:txBody>
          <a:bodyPr anchor="b"/>
          <a:lstStyle>
            <a:lvl1pPr algn="ctr">
              <a:defRPr sz="4200" b="1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E4E700-E2BD-4442-82BA-37337932B3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49494"/>
            <a:ext cx="9144000" cy="42752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85158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C tex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68628-BD3D-FF48-B52C-8C93F1DC1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702" y="1902229"/>
            <a:ext cx="10515600" cy="458381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80132E-FBA5-B349-97EE-08796CD9BD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702" y="728663"/>
            <a:ext cx="10515600" cy="635435"/>
          </a:xfrm>
          <a:prstGeom prst="rect">
            <a:avLst/>
          </a:prstGeom>
        </p:spPr>
        <p:txBody>
          <a:bodyPr anchor="b"/>
          <a:lstStyle>
            <a:lvl1pPr algn="ctr">
              <a:defRPr sz="4200" b="1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9605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C tex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EA885-30F3-1F40-B265-5B3E943376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686137"/>
            <a:ext cx="4958167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3C853DA-AD30-E945-8747-4FC60F0D367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95633" y="1686137"/>
            <a:ext cx="4958167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FBA6D94-CFD1-FE4E-B931-CCD7F22C4F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8" y="728663"/>
            <a:ext cx="10515601" cy="635435"/>
          </a:xfrm>
          <a:prstGeom prst="rect">
            <a:avLst/>
          </a:prstGeom>
        </p:spPr>
        <p:txBody>
          <a:bodyPr anchor="b"/>
          <a:lstStyle>
            <a:lvl1pPr algn="ctr">
              <a:defRPr sz="4200" b="1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0518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330D4A-9963-AF4A-B7EB-D27B3E9EE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0935-0B52-BF44-8757-9C18C8D15FA9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3AC2B5-FF97-B54C-83D4-6C6E3EFCF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7E08F3-8F10-914F-A66E-30E4C5231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B32DE-0C5F-B044-90B8-6916C7EF1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9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3C683-261F-91AD-6C8A-356815C1C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DC113-A315-FCE4-9921-98B14833E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4EB91-BF35-72A8-E682-945171B74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D9F2-75DB-4B76-99BC-F7BFAA44A77E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CEDA2-FE48-4F4F-462C-45635E662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4AD3B-BBB6-A2CD-3B2A-D285D6722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586F-E8EE-4E27-A561-F7057330F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973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D3CD2-E61B-0E5A-64FB-9B496A248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0F2906-DAB8-0C61-8ADF-B7F102688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CA597-D561-B674-1C37-3527901B9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D9F2-75DB-4B76-99BC-F7BFAA44A77E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FC24A-01DD-B906-E9C5-446E88FE0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2D61B-5EC6-850A-D2AF-9C0D23CA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586F-E8EE-4E27-A561-F7057330F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894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45B46-F8A7-59F1-D05F-8A536B60D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D62EF-BA05-0C83-BE6C-AC3D7FE025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CBA0C9-E9E4-1480-9F13-419E874B9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52B88-1CC6-891F-8302-A6D6536C3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D9F2-75DB-4B76-99BC-F7BFAA44A77E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5894A1-BC09-1AB9-0C2E-ADDDCC14B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9E27EE-FCE4-178F-B550-A6715EDCD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586F-E8EE-4E27-A561-F7057330F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898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A8307-5035-AEE6-CAC3-8C1D2687E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988784-B9C4-082B-95E7-E69FBFBD8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C241FD-F65C-9F3E-7E0F-B1CDCCD352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7C5F3F-4E87-78C9-8AEB-5654C68AD4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09990A-20F5-73F2-F9C7-C6731802E1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987595-EF00-B6C4-2117-74EDF56DF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D9F2-75DB-4B76-99BC-F7BFAA44A77E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C5D9A0-27C2-C005-BB53-3A8C1D1A3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1D29CE-AECE-A2AE-D7CD-F26F39199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586F-E8EE-4E27-A561-F7057330F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818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BBA03-5BF5-A576-B8AB-3A4ED5F9F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D6A295-025D-1C0A-755D-CB8F6AC5C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D9F2-75DB-4B76-99BC-F7BFAA44A77E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D54BC0-F25B-4029-A6C3-51C185289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657151-83A2-3946-8222-5C3DDEF12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586F-E8EE-4E27-A561-F7057330F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921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A33BF6-51D4-9EC2-9B80-07CD0AF7E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D9F2-75DB-4B76-99BC-F7BFAA44A77E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53D8E5-A93C-2EE5-D7B2-EF84C88D4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33C641-329E-A87F-4CE6-D7B0DFFF4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586F-E8EE-4E27-A561-F7057330F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339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FCB19-5052-3DE1-45D7-100A56F44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11019-1B5C-CF78-5CA0-F78113F57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564849-F62F-35EF-D015-5C641D1C97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892457-4A46-B9C4-902A-1CC6D1A7A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D9F2-75DB-4B76-99BC-F7BFAA44A77E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8768D1-6B76-F902-2408-6D0890542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3FDF3C-3D96-31C6-5207-3921F1B66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586F-E8EE-4E27-A561-F7057330F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324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6E642-B3B6-DBA7-DF5B-2EC408E46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BAD8A4-F0BD-B35E-57CE-43CA7C5DE0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6FFF71-A1B3-2CB7-0D59-FF29344AF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BA3E7-E92D-6224-5A2F-4FB919B4E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D9F2-75DB-4B76-99BC-F7BFAA44A77E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7F5B4-0214-7449-2482-D054B97A0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DDF51-C9BB-13AE-8EB8-42590BE1D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586F-E8EE-4E27-A561-F7057330F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906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A3FA3D-4DE8-C9AE-E0E5-2049F8F5E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97970E-177F-86DE-7F5A-561A96A53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85C8E-8236-81C5-4E06-921626AF27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2D9F2-75DB-4B76-99BC-F7BFAA44A77E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1F6F3-7FFB-7DD7-FA2D-CDE3F6CFD8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1E2D3-CB30-242A-99B5-1E43D64945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6586F-E8EE-4E27-A561-F7057330F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242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01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methodist.org.uk/ChurchAtTheMargins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7D6691C-3E55-7A4C-859B-7863F27C3C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03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310B9E-2356-FCF4-82A7-96A8E57F2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67" y="0"/>
            <a:ext cx="121306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515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58C5216-B010-AB22-0D07-64D3F66ED18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394460" y="411163"/>
            <a:ext cx="9399905" cy="63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dirty="0">
                <a:solidFill>
                  <a:srgbClr val="C00000"/>
                </a:solidFill>
              </a:rPr>
              <a:t>Blank for title  </a:t>
            </a:r>
          </a:p>
        </p:txBody>
      </p:sp>
      <p:sp>
        <p:nvSpPr>
          <p:cNvPr id="6147" name="Subtitle 2">
            <a:extLst>
              <a:ext uri="{FF2B5EF4-FFF2-40B4-BE49-F238E27FC236}">
                <a16:creationId xmlns:a16="http://schemas.microsoft.com/office/drawing/2014/main" id="{0F594E70-D7E4-5504-5F43-A9C79A322EF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524000" y="1649413"/>
            <a:ext cx="9144000" cy="5208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Content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9E2FF9-4B1C-DC90-58DD-C830B2F845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6" t="2281" r="4202"/>
          <a:stretch/>
        </p:blipFill>
        <p:spPr>
          <a:xfrm>
            <a:off x="433632" y="411163"/>
            <a:ext cx="11246177" cy="6179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4223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CDA092-FD07-A68E-23DF-AFB1E6645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29"/>
            <a:ext cx="12192000" cy="684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43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318B00-2A3C-4A9D-6053-FE3692CF5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29"/>
            <a:ext cx="12192000" cy="684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836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DEF950-C9AB-9FCD-EFEE-7D0983C70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61"/>
            <a:ext cx="12192000" cy="683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818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D2F4BA-6623-78AC-ACB6-E4D5FB255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8" y="0"/>
            <a:ext cx="121736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517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8D041B-357C-6329-7642-84348916B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13"/>
            <a:ext cx="12192000" cy="683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611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60D8A6-F444-20D7-B68D-D23FD13C2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" y="0"/>
            <a:ext cx="121736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72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94A3B3-E707-3612-4B06-B4774E4CB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074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A50C65-7624-496A-B652-9E9F6196D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3"/>
            <a:ext cx="12192000" cy="685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20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65771F-D7C1-CCF9-B558-4CBDD3FAB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03"/>
            <a:ext cx="12192000" cy="684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51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F7896A-8CED-3C59-23B4-F38DB4BDE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0" y="0"/>
            <a:ext cx="121828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53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8D67C3-A1AE-6C1A-C623-E5C50A16D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99" y="205581"/>
            <a:ext cx="4528223" cy="6446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61834F-1054-A716-7ACC-BDA1ED9DF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2805" y="500332"/>
            <a:ext cx="2600688" cy="55824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A18D84-6648-AAD4-8580-B241344D67AB}"/>
              </a:ext>
            </a:extLst>
          </p:cNvPr>
          <p:cNvSpPr txBox="1"/>
          <p:nvPr/>
        </p:nvSpPr>
        <p:spPr>
          <a:xfrm>
            <a:off x="8601666" y="1961251"/>
            <a:ext cx="341493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https://www.methodist.org.uk/ChurchAtTheMargins/</a:t>
            </a:r>
            <a:endParaRPr lang="en-GB" sz="2000" dirty="0">
              <a:solidFill>
                <a:schemeClr val="bg1"/>
              </a:solidFill>
            </a:endParaRPr>
          </a:p>
          <a:p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Go to: How to begin a Church at the Margins </a:t>
            </a:r>
          </a:p>
        </p:txBody>
      </p:sp>
    </p:spTree>
    <p:extLst>
      <p:ext uri="{BB962C8B-B14F-4D97-AF65-F5344CB8AC3E}">
        <p14:creationId xmlns:p14="http://schemas.microsoft.com/office/powerpoint/2010/main" val="3932526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4B9D4B-1E89-10F0-C3F3-952B3D11E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3" y="0"/>
            <a:ext cx="121750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01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C8866E-92EF-4239-3DC2-E6E9F4860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1" y="0"/>
            <a:ext cx="121353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632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C tex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7" id="{71F1F844-DA78-4447-A108-FEABDF8FC45F}" vid="{236811AE-EF1F-EB4B-BD5C-5C399254EF9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27</Words>
  <Application>Microsoft Office PowerPoint</Application>
  <PresentationFormat>Widescreen</PresentationFormat>
  <Paragraphs>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MC text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Blank for title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Eunice Attwood</dc:creator>
  <cp:lastModifiedBy>Eunice Attwood</cp:lastModifiedBy>
  <cp:revision>8</cp:revision>
  <dcterms:created xsi:type="dcterms:W3CDTF">2023-04-23T16:22:29Z</dcterms:created>
  <dcterms:modified xsi:type="dcterms:W3CDTF">2023-05-09T10:31:33Z</dcterms:modified>
</cp:coreProperties>
</file>